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45" r:id="rId2"/>
    <p:sldId id="646" r:id="rId3"/>
    <p:sldId id="647" r:id="rId4"/>
    <p:sldId id="648" r:id="rId5"/>
    <p:sldId id="652" r:id="rId6"/>
    <p:sldId id="653" r:id="rId7"/>
    <p:sldId id="654" r:id="rId8"/>
    <p:sldId id="668" r:id="rId9"/>
    <p:sldId id="655" r:id="rId10"/>
    <p:sldId id="656" r:id="rId11"/>
    <p:sldId id="657" r:id="rId12"/>
    <p:sldId id="658" r:id="rId13"/>
    <p:sldId id="659" r:id="rId14"/>
    <p:sldId id="660" r:id="rId15"/>
    <p:sldId id="661" r:id="rId16"/>
    <p:sldId id="662" r:id="rId17"/>
    <p:sldId id="663" r:id="rId18"/>
    <p:sldId id="664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June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MNIST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Current folder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273300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&amp; plot 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36791"/>
            <a:ext cx="7486476" cy="54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&amp; plot </a:t>
            </a:r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45" y="980728"/>
            <a:ext cx="7336110" cy="5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&amp; plot 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62" y="947861"/>
            <a:ext cx="7511876" cy="54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58" y="919724"/>
            <a:ext cx="7558484" cy="55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38" y="908720"/>
            <a:ext cx="6030923" cy="589066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Grayscale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from folder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021928"/>
            <a:ext cx="8242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from folder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000720"/>
            <a:ext cx="81661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09800"/>
            <a:ext cx="81788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32" y="74501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74850"/>
            <a:ext cx="8204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651000"/>
            <a:ext cx="82042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does it look like?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00844"/>
            <a:ext cx="8191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5" y="908720"/>
            <a:ext cx="6875690" cy="59010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Mini-batch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28800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Random-batch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5450"/>
            <a:ext cx="8229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process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2857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358900"/>
            <a:ext cx="8204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33192</TotalTime>
  <Words>55</Words>
  <Application>Microsoft Macintosh PowerPoint</Application>
  <PresentationFormat>화면 슬라이드 쇼(4:3)</PresentationFormat>
  <Paragraphs>34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Packages</vt:lpstr>
      <vt:lpstr>Get MNIST</vt:lpstr>
      <vt:lpstr>How does it look like?</vt:lpstr>
      <vt:lpstr>Plot</vt:lpstr>
      <vt:lpstr>Mini-batch</vt:lpstr>
      <vt:lpstr>Random-batch</vt:lpstr>
      <vt:lpstr>PowerPoint 프레젠테이션</vt:lpstr>
      <vt:lpstr>Packages</vt:lpstr>
      <vt:lpstr>Current folder</vt:lpstr>
      <vt:lpstr>Load &amp; plot 1</vt:lpstr>
      <vt:lpstr>Load &amp; plot 2</vt:lpstr>
      <vt:lpstr>Load &amp; plot 3</vt:lpstr>
      <vt:lpstr>Resize</vt:lpstr>
      <vt:lpstr>Grayscale</vt:lpstr>
      <vt:lpstr>Load from folder</vt:lpstr>
      <vt:lpstr>Load from folder</vt:lpstr>
      <vt:lpstr>Plot 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1119</cp:revision>
  <dcterms:created xsi:type="dcterms:W3CDTF">2010-03-17T18:05:41Z</dcterms:created>
  <dcterms:modified xsi:type="dcterms:W3CDTF">2016-06-13T07:39:36Z</dcterms:modified>
</cp:coreProperties>
</file>